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819806"/>
            <a:ext cx="8520707" cy="6390530"/>
          </a:xfrm>
          <a:custGeom>
            <a:avLst/>
            <a:gdLst/>
            <a:ahLst/>
            <a:cxnLst/>
            <a:rect r="r" b="b" t="t" l="l"/>
            <a:pathLst>
              <a:path h="6390530" w="8520707">
                <a:moveTo>
                  <a:pt x="0" y="0"/>
                </a:moveTo>
                <a:lnTo>
                  <a:pt x="8520707" y="0"/>
                </a:lnTo>
                <a:lnTo>
                  <a:pt x="8520707" y="6390530"/>
                </a:lnTo>
                <a:lnTo>
                  <a:pt x="0" y="639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153629"/>
            <a:ext cx="8418384" cy="5619271"/>
          </a:xfrm>
          <a:custGeom>
            <a:avLst/>
            <a:gdLst/>
            <a:ahLst/>
            <a:cxnLst/>
            <a:rect r="r" b="b" t="t" l="l"/>
            <a:pathLst>
              <a:path h="5619271" w="8418384">
                <a:moveTo>
                  <a:pt x="0" y="0"/>
                </a:moveTo>
                <a:lnTo>
                  <a:pt x="8418384" y="0"/>
                </a:lnTo>
                <a:lnTo>
                  <a:pt x="8418384" y="5619272"/>
                </a:lnTo>
                <a:lnTo>
                  <a:pt x="0" y="561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DAGAtkIjPDY</dc:identifier>
  <dcterms:modified xsi:type="dcterms:W3CDTF">2011-08-01T06:04:30Z</dcterms:modified>
  <cp:revision>1</cp:revision>
</cp:coreProperties>
</file>